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Albert Sans" panose="020B0600070205080204" charset="0"/>
      <p:regular r:id="rId59"/>
      <p:bold r:id="rId60"/>
      <p:italic r:id="rId61"/>
      <p:boldItalic r:id="rId62"/>
    </p:embeddedFont>
    <p:embeddedFont>
      <p:font typeface="Alexandria" panose="020B0600070205080204" charset="-78"/>
      <p:regular r:id="rId63"/>
      <p:bold r:id="rId64"/>
    </p:embeddedFont>
    <p:embeddedFont>
      <p:font typeface="Alexandria Medium" panose="020B0600070205080204" charset="-78"/>
      <p:regular r:id="rId65"/>
      <p:bold r:id="rId66"/>
    </p:embeddedFont>
    <p:embeddedFont>
      <p:font typeface="Amatic SC" panose="020B0600070205080204" charset="-79"/>
      <p:regular r:id="rId67"/>
      <p:bold r:id="rId68"/>
    </p:embeddedFont>
    <p:embeddedFont>
      <p:font typeface="Calibri" panose="020F0502020204030204" pitchFamily="34" charset="0"/>
      <p:regular r:id="rId69"/>
      <p:bold r:id="rId70"/>
      <p:italic r:id="rId71"/>
      <p:boldItalic r:id="rId72"/>
    </p:embeddedFont>
    <p:embeddedFont>
      <p:font typeface="Proxima Nova" panose="020B0600070205080204" charset="0"/>
      <p:regular r:id="rId73"/>
      <p:bold r:id="rId74"/>
      <p:italic r:id="rId75"/>
      <p:boldItalic r:id="rId76"/>
    </p:embeddedFont>
    <p:embeddedFont>
      <p:font typeface="Proxima Nova Semibold" panose="020B0600070205080204" charset="0"/>
      <p:regular r:id="rId77"/>
      <p:bold r:id="rId78"/>
      <p:boldItalic r:id="rId79"/>
    </p:embeddedFont>
    <p:embeddedFont>
      <p:font typeface="Roboto Medium" panose="020B060007020508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D8A847-F064-42C4-949F-6E2E26A267DE}">
  <a:tblStyle styleId="{B6D8A847-F064-42C4-949F-6E2E26A267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447E3F-5471-4A5F-8AF4-7BD2E4063A4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tableStyles" Target="tableStyles.xml"/><Relationship Id="rId61" Type="http://schemas.openxmlformats.org/officeDocument/2006/relationships/font" Target="fonts/font3.fntdata"/><Relationship Id="rId8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703cb3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703cb3a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0.xml"/><Relationship Id="rId7" Type="http://schemas.openxmlformats.org/officeDocument/2006/relationships/slide" Target="slide48.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6.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7.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14.jpg"/><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p>
            <a:pPr lvl="0"/>
            <a:r>
              <a:rPr lang="en-US" altLang="zh-TW" sz="8800" dirty="0"/>
              <a:t>Lead Funnel</a:t>
            </a:r>
            <a:endParaRPr sz="8800" dirty="0"/>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Here is where your </a:t>
            </a:r>
            <a:r>
              <a:rPr lang="en" b="1" dirty="0"/>
              <a:t>presentation begins</a:t>
            </a:r>
            <a:endParaRPr b="1" dirty="0"/>
          </a:p>
        </p:txBody>
      </p:sp>
      <p:cxnSp>
        <p:nvCxnSpPr>
          <p:cNvPr id="192" name="Google Shape;192;p3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7704000" cy="2169150"/>
        </p:xfrm>
        <a:graphic>
          <a:graphicData uri="http://schemas.openxmlformats.org/drawingml/2006/table">
            <a:tbl>
              <a:tblPr>
                <a:noFill/>
                <a:tableStyleId>{B6D8A847-F064-42C4-949F-6E2E26A267DE}</a:tableStyleId>
              </a:tblPr>
              <a:tblGrid>
                <a:gridCol w="2422775">
                  <a:extLst>
                    <a:ext uri="{9D8B030D-6E8A-4147-A177-3AD203B41FA5}">
                      <a16:colId xmlns:a16="http://schemas.microsoft.com/office/drawing/2014/main" val="20000"/>
                    </a:ext>
                  </a:extLst>
                </a:gridCol>
                <a:gridCol w="528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a:t>
                      </a:r>
                      <a:r>
                        <a:rPr lang="en" sz="1000" b="1" u="sng">
                          <a:solidFill>
                            <a:schemeClr val="hlink"/>
                          </a:solidFill>
                          <a:latin typeface="Albert Sans"/>
                          <a:ea typeface="Albert Sans"/>
                          <a:cs typeface="Albert Sans"/>
                          <a:sym typeface="Albert Sans"/>
                          <a:hlinkClick r:id="rId5" action="ppaction://hlinksldjump"/>
                        </a:rPr>
                        <a:t>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p36"/>
          <p:cNvSpPr txBox="1"/>
          <p:nvPr/>
        </p:nvSpPr>
        <p:spPr>
          <a:xfrm>
            <a:off x="715100" y="1007500"/>
            <a:ext cx="77139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{A8447E3F-5471-4A5F-8AF4-7BD2E4063A4B}</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{B6D8A847-F064-42C4-949F-6E2E26A267DE}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{B6D8A847-F064-42C4-949F-6E2E26A267DE}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{B6D8A847-F064-42C4-949F-6E2E26A267DE}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{B6D8A847-F064-42C4-949F-6E2E26A267DE}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{B6D8A847-F064-42C4-949F-6E2E26A267DE}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{B6D8A847-F064-42C4-949F-6E2E26A267DE}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2656</Words>
  <Application>Microsoft Office PowerPoint</Application>
  <PresentationFormat>如螢幕大小 (16:9)</PresentationFormat>
  <Paragraphs>413</Paragraphs>
  <Slides>55</Slides>
  <Notes>55</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55</vt:i4>
      </vt:variant>
    </vt:vector>
  </HeadingPairs>
  <TitlesOfParts>
    <vt:vector size="66" baseType="lpstr">
      <vt:lpstr>Alexandria</vt:lpstr>
      <vt:lpstr>Proxima Nova Semibold</vt:lpstr>
      <vt:lpstr>Roboto Medium</vt:lpstr>
      <vt:lpstr>Albert Sans</vt:lpstr>
      <vt:lpstr>Alexandria Medium</vt:lpstr>
      <vt:lpstr>Amatic SC</vt:lpstr>
      <vt:lpstr>Arial</vt:lpstr>
      <vt:lpstr>Proxima Nova</vt:lpstr>
      <vt:lpstr>Calibri</vt:lpstr>
      <vt:lpstr>Lead Funnel by Slidesgo</vt:lpstr>
      <vt:lpstr>Slidesgo Final Pages</vt:lpstr>
      <vt:lpstr>Lead Funnel</vt:lpstr>
      <vt:lpstr>Contents of this template</vt:lpstr>
      <vt:lpstr>01</vt:lpstr>
      <vt:lpstr>Sales funnel</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PowerPoint 簡報</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簡報</vt:lpstr>
      <vt:lpstr>PowerPoint 簡報</vt:lpstr>
      <vt:lpstr>PowerPoint 簡報</vt:lpstr>
      <vt:lpstr>PowerPoint 簡報</vt:lpstr>
      <vt:lpstr>PowerPoint 簡報</vt:lpstr>
      <vt:lpstr>...and our sets of editable icons</vt:lpstr>
      <vt:lpstr>PowerPoint 簡報</vt:lpstr>
      <vt:lpstr>PowerPoint 簡報</vt:lpstr>
      <vt:lpstr>PowerPoint 簡報</vt:lpstr>
      <vt:lpstr>PowerPoint 簡報</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Funnel</dc:title>
  <cp:lastModifiedBy>USER</cp:lastModifiedBy>
  <cp:revision>1</cp:revision>
  <dcterms:modified xsi:type="dcterms:W3CDTF">2024-04-26T14:21:18Z</dcterms:modified>
</cp:coreProperties>
</file>